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-883" y="-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0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03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29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9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16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2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40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17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0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31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F884-E7B9-4563-91BF-D539B7E40531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B871-7237-47B1-8F2B-CDA34936C4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45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Grafik 6" descr="StMAS-WBM-2018_2zre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50" y="160757"/>
            <a:ext cx="30670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fik 5" descr="Aktionsplan_Jugend_Logo_pos_RGB_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0" y="160757"/>
            <a:ext cx="78581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>
            <a:fillRect/>
          </a:stretch>
        </p:blipFill>
        <p:spPr bwMode="auto">
          <a:xfrm>
            <a:off x="5057046" y="1134702"/>
            <a:ext cx="1527175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fik 7" descr="logo - 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81" y="117989"/>
            <a:ext cx="105727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Grafik 8" descr="BJR_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87" y="160757"/>
            <a:ext cx="774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fik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95" y="7452622"/>
            <a:ext cx="3189288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3844" y="388856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8933" y="81349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„Dieses Projekt wird aus dem ‚Bayerischen Aktionsplan Jugend‘ 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 Bayerischen Staatsministerium für Familie, Arbeit und 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Soziales durch den Bayerischen Jugendring gefördert.“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72006" y="5278943"/>
            <a:ext cx="616857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tabLst>
                <a:tab pos="449263" algn="r"/>
              </a:tabLst>
            </a:pPr>
            <a:r>
              <a:rPr lang="de-DE" altLang="de-DE" sz="1200" dirty="0">
                <a:ea typeface="Times New Roman" panose="02020603050405020304" pitchFamily="18" charset="0"/>
              </a:rPr>
              <a:t>Wir möchten, dass Du die weiteren Jugendlichen unserer Feuerwehren kennenlernst, und mit viel Spaß unter anderem im Priener Hochseilgarten, viel Freude an diesem Tag findest.</a:t>
            </a:r>
            <a:endParaRPr lang="de-DE" altLang="de-DE" sz="600" dirty="0"/>
          </a:p>
          <a:p>
            <a:pPr lvl="0">
              <a:tabLst>
                <a:tab pos="449263" algn="r"/>
              </a:tabLst>
            </a:pPr>
            <a:r>
              <a:rPr lang="de-DE" altLang="de-DE" sz="1200" dirty="0">
                <a:ea typeface="Times New Roman" panose="02020603050405020304" pitchFamily="18" charset="0"/>
              </a:rPr>
              <a:t>Für ausreichende Verpflegung ist gesorgt.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200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Würstlfrühstück im FW Haus Wurmannsquick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Fahrt nach Prien an</a:t>
            </a:r>
            <a:r>
              <a:rPr kumimoji="0" lang="de-DE" alt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den wunderbaren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Chiemsee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Hochseilgarten Prien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gemeinsames Mittagessen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Besuch von Wasserwacht, deutsche Lebensrettungsgesellschaft und Feuerwehr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Rückfahrt nach Wurmannsquick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Bei schlechtem Wetter geht es in das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1200" dirty="0">
                <a:ea typeface="Times New Roman" panose="02020603050405020304" pitchFamily="18" charset="0"/>
              </a:rPr>
              <a:t> </a:t>
            </a:r>
            <a:r>
              <a:rPr lang="de-DE" altLang="de-DE" sz="1200" dirty="0" smtClean="0">
                <a:ea typeface="Times New Roman" panose="02020603050405020304" pitchFamily="18" charset="0"/>
              </a:rPr>
              <a:t>    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Feuerwehrmuseum nach Waldkraiburg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200" dirty="0" smtClean="0">
                <a:ea typeface="Times New Roman" panose="02020603050405020304" pitchFamily="18" charset="0"/>
              </a:rPr>
              <a:t>Teilnahme </a:t>
            </a:r>
            <a:r>
              <a:rPr lang="de-DE" altLang="de-DE" sz="1200" dirty="0">
                <a:ea typeface="Times New Roman" panose="02020603050405020304" pitchFamily="18" charset="0"/>
              </a:rPr>
              <a:t>ab 12 Jahre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200" dirty="0" smtClean="0">
                <a:ea typeface="Times New Roman" panose="02020603050405020304" pitchFamily="18" charset="0"/>
              </a:rPr>
              <a:t>Anmeldung </a:t>
            </a:r>
            <a:r>
              <a:rPr lang="de-DE" altLang="de-DE" sz="1200" dirty="0">
                <a:ea typeface="Times New Roman" panose="02020603050405020304" pitchFamily="18" charset="0"/>
              </a:rPr>
              <a:t>bei </a:t>
            </a:r>
            <a:r>
              <a:rPr lang="de-DE" altLang="de-DE" sz="1200" dirty="0" smtClean="0">
                <a:ea typeface="Times New Roman" panose="02020603050405020304" pitchFamily="18" charset="0"/>
              </a:rPr>
              <a:t>Deiner </a:t>
            </a:r>
          </a:p>
          <a:p>
            <a:r>
              <a:rPr lang="de-DE" altLang="de-DE" sz="1200" dirty="0">
                <a:ea typeface="Times New Roman" panose="02020603050405020304" pitchFamily="18" charset="0"/>
              </a:rPr>
              <a:t> </a:t>
            </a:r>
            <a:r>
              <a:rPr lang="de-DE" altLang="de-DE" sz="1200" dirty="0" smtClean="0">
                <a:ea typeface="Times New Roman" panose="02020603050405020304" pitchFamily="18" charset="0"/>
              </a:rPr>
              <a:t>   Heimatfeuerwehr</a:t>
            </a:r>
            <a:endParaRPr lang="de-DE" altLang="de-DE" sz="1200" dirty="0">
              <a:ea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3413" y="3214137"/>
            <a:ext cx="62508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 </a:t>
            </a:r>
          </a:p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Offene Fahrt des </a:t>
            </a:r>
            <a:r>
              <a:rPr lang="de-DE" sz="3200" b="1" dirty="0">
                <a:solidFill>
                  <a:srgbClr val="C00000"/>
                </a:solidFill>
              </a:rPr>
              <a:t>K</a:t>
            </a:r>
            <a:r>
              <a:rPr lang="de-DE" sz="3200" b="1" dirty="0" smtClean="0">
                <a:solidFill>
                  <a:srgbClr val="C00000"/>
                </a:solidFill>
              </a:rPr>
              <a:t>ennenlernens in den Kletterpark nach Prien am Chiemsee</a:t>
            </a:r>
          </a:p>
          <a:p>
            <a:pPr algn="ctr"/>
            <a:r>
              <a:rPr lang="de-DE" sz="2000" b="1" dirty="0" smtClean="0">
                <a:solidFill>
                  <a:srgbClr val="C00000"/>
                </a:solidFill>
              </a:rPr>
              <a:t>Samstag 23.07.2022, 07:30 </a:t>
            </a:r>
            <a:r>
              <a:rPr lang="de-DE" sz="2000" b="1" dirty="0">
                <a:solidFill>
                  <a:srgbClr val="C00000"/>
                </a:solidFill>
              </a:rPr>
              <a:t>U</a:t>
            </a:r>
            <a:r>
              <a:rPr lang="de-DE" sz="2000" b="1" dirty="0" smtClean="0">
                <a:solidFill>
                  <a:srgbClr val="C00000"/>
                </a:solidFill>
              </a:rPr>
              <a:t>hr</a:t>
            </a: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 rot="21071487">
            <a:off x="-371561" y="2130102"/>
            <a:ext cx="530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 smtClean="0">
                <a:latin typeface="Candara Light" panose="020E0502030303020204" pitchFamily="34" charset="0"/>
              </a:rPr>
              <a:t>Mach mit und komm zur Jugend der </a:t>
            </a:r>
          </a:p>
          <a:p>
            <a:r>
              <a:rPr lang="de-DE" dirty="0" smtClean="0">
                <a:latin typeface="Candara Light" panose="020E0502030303020204" pitchFamily="34" charset="0"/>
              </a:rPr>
              <a:t>                     Wurmannsquicker Gemeindefeuerwehren!</a:t>
            </a:r>
            <a:endParaRPr lang="de-DE" dirty="0">
              <a:latin typeface="Candara Light" panose="020E0502030303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67462" y="3044360"/>
            <a:ext cx="652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FF Hickerstall    FF Hirschhorn    FF Langeneck    FF Lohbruck    FF Martinskirchen    FF Rogglfing    FF Wurmannsquick</a:t>
            </a:r>
          </a:p>
          <a:p>
            <a:r>
              <a:rPr lang="de-DE" sz="800" dirty="0" smtClean="0"/>
              <a:t> </a:t>
            </a:r>
          </a:p>
          <a:p>
            <a:endParaRPr lang="de-DE" sz="800" dirty="0" smtClean="0"/>
          </a:p>
          <a:p>
            <a:r>
              <a:rPr lang="de-DE" sz="800" dirty="0" smtClean="0"/>
              <a:t>		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8733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A4-Papier (210x297 mm)</PresentationFormat>
  <Paragraphs>30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Martin</cp:lastModifiedBy>
  <cp:revision>11</cp:revision>
  <cp:lastPrinted>2022-06-24T06:54:46Z</cp:lastPrinted>
  <dcterms:created xsi:type="dcterms:W3CDTF">2022-06-23T19:05:50Z</dcterms:created>
  <dcterms:modified xsi:type="dcterms:W3CDTF">2022-07-01T17:34:09Z</dcterms:modified>
</cp:coreProperties>
</file>